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2018-02-20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pl-PL" sz="4800" b="1" dirty="0" smtClean="0">
                <a:solidFill>
                  <a:srgbClr val="002060"/>
                </a:solidFill>
                <a:latin typeface="Algerian" pitchFamily="82" charset="0"/>
              </a:rPr>
              <a:t>ANGIELSKI W WYDANIU </a:t>
            </a:r>
          </a:p>
          <a:p>
            <a:pPr algn="ctr">
              <a:buNone/>
            </a:pPr>
            <a:r>
              <a:rPr lang="pl-PL" sz="4800" b="1" dirty="0" smtClean="0">
                <a:solidFill>
                  <a:srgbClr val="002060"/>
                </a:solidFill>
                <a:latin typeface="Algerian" pitchFamily="82" charset="0"/>
              </a:rPr>
              <a:t>MALTAŃSKIM</a:t>
            </a:r>
          </a:p>
          <a:p>
            <a:pPr>
              <a:buNone/>
            </a:pPr>
            <a:endParaRPr lang="pl-PL" b="1" dirty="0" smtClean="0">
              <a:solidFill>
                <a:srgbClr val="002060"/>
              </a:solidFill>
              <a:latin typeface="Algerian" pitchFamily="82" charset="0"/>
            </a:endParaRPr>
          </a:p>
          <a:p>
            <a:r>
              <a:rPr lang="pl-PL" dirty="0" smtClean="0">
                <a:latin typeface="AR CENA" pitchFamily="2" charset="0"/>
              </a:rPr>
              <a:t>Projekt realizowany w Zespole Szkół Kształcenia Ustawicznego w Rzeszowie finansowany ze środków Europejskiego Funduszu Społecznego, Program Operacyjny Wiedza Edukacja Rozwój (POWER) w ramach projektu: „Ponadnarodowa Mobilność Kadry Edukacji Szkolnej”</a:t>
            </a:r>
            <a:r>
              <a:rPr lang="pl-PL" b="1" dirty="0" smtClean="0">
                <a:latin typeface="AR CENA" pitchFamily="2" charset="0"/>
              </a:rPr>
              <a:t> – </a:t>
            </a:r>
            <a:r>
              <a:rPr lang="pl-PL" dirty="0" smtClean="0">
                <a:latin typeface="AR CENA" pitchFamily="2" charset="0"/>
              </a:rPr>
              <a:t>nr  PO WERSE-2017-1-PL01-KA101-037351.</a:t>
            </a:r>
          </a:p>
          <a:p>
            <a:r>
              <a:rPr lang="pl-PL" dirty="0" smtClean="0">
                <a:latin typeface="AR CENA" pitchFamily="2" charset="0"/>
              </a:rPr>
              <a:t>Dofinansowanie projektu z UE: 43 082,23 PLN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4" name="Obraz 3" descr="http://edukacjafilozoficzna.wsie.edu.pl/wp-content/uploads/2016/12/logo-eu-1024x20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285728"/>
            <a:ext cx="7143800" cy="1127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b="1" dirty="0" err="1" smtClean="0">
                <a:solidFill>
                  <a:schemeClr val="tx2"/>
                </a:solidFill>
                <a:latin typeface="AR CENA" pitchFamily="2" charset="0"/>
              </a:rPr>
              <a:t>www.eslvideo.com</a:t>
            </a:r>
            <a:endParaRPr lang="pl-PL" sz="4800" b="1" dirty="0">
              <a:solidFill>
                <a:schemeClr val="tx2"/>
              </a:solidFill>
              <a:latin typeface="AR CENA" pitchFamily="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AR CENA" pitchFamily="2" charset="0"/>
              </a:rPr>
              <a:t>www.eslvideo.com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buFont typeface="Wingdings" pitchFamily="2" charset="2"/>
              <a:buChar char="ü"/>
            </a:pPr>
            <a:r>
              <a:rPr lang="pl-PL" dirty="0" smtClean="0"/>
              <a:t>Na stronie tej w zakładce </a:t>
            </a:r>
            <a:r>
              <a:rPr lang="pl-PL" dirty="0" err="1" smtClean="0"/>
              <a:t>Quizes</a:t>
            </a:r>
            <a:r>
              <a:rPr lang="pl-PL" dirty="0" smtClean="0"/>
              <a:t> znajdziemy zestaw kilkudziesięciu krótkich filmów (ok. 1-10 min.) o różnej tematyce i różnych poziomach zaawansowania.</a:t>
            </a:r>
          </a:p>
          <a:p>
            <a:pPr marL="0">
              <a:buFont typeface="Wingdings" pitchFamily="2" charset="2"/>
              <a:buChar char="ü"/>
            </a:pPr>
            <a:r>
              <a:rPr lang="pl-PL" dirty="0" smtClean="0"/>
              <a:t>Poziomy od </a:t>
            </a:r>
            <a:r>
              <a:rPr lang="pl-PL" dirty="0" err="1" smtClean="0"/>
              <a:t>Beginning</a:t>
            </a:r>
            <a:r>
              <a:rPr lang="pl-PL" dirty="0" smtClean="0"/>
              <a:t> do </a:t>
            </a:r>
            <a:r>
              <a:rPr lang="pl-PL" dirty="0" err="1" smtClean="0"/>
              <a:t>Advanced</a:t>
            </a:r>
            <a:r>
              <a:rPr lang="pl-PL" dirty="0" smtClean="0"/>
              <a:t> – jest coś ciekawego dla każdego!</a:t>
            </a:r>
          </a:p>
          <a:p>
            <a:pPr marL="0">
              <a:buFont typeface="Wingdings" pitchFamily="2" charset="2"/>
              <a:buChar char="ü"/>
            </a:pPr>
            <a:r>
              <a:rPr lang="pl-PL" dirty="0" smtClean="0"/>
              <a:t>Ćwiczymy głównie słuchanie ze zrozumieniem.</a:t>
            </a:r>
          </a:p>
          <a:p>
            <a:pPr marL="0">
              <a:buFont typeface="Wingdings" pitchFamily="2" charset="2"/>
              <a:buChar char="ü"/>
            </a:pPr>
            <a:r>
              <a:rPr lang="pl-PL" dirty="0" smtClean="0"/>
              <a:t>Do każdego filmu jest zestaw pytań.</a:t>
            </a:r>
            <a:endParaRPr lang="pl-PL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AR CENA" pitchFamily="2" charset="0"/>
              </a:rPr>
              <a:t>www.eslvideo.com</a:t>
            </a:r>
            <a:endParaRPr lang="pl-PL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AR CENA" pitchFamily="2" charset="0"/>
              </a:rPr>
              <a:t>www.eslvideo.com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pl-PL" dirty="0" smtClean="0"/>
              <a:t>Do każdego filmu po prawej stronie znajdziemy zestaw pytań.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Do każdego pytania wybieramy jedną odpowiedź z podanych 2-3 opcji.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Na koniec klikamy zakładkę „</a:t>
            </a:r>
            <a:r>
              <a:rPr lang="pl-PL" dirty="0" err="1" smtClean="0"/>
              <a:t>See</a:t>
            </a:r>
            <a:r>
              <a:rPr lang="pl-PL" dirty="0" smtClean="0"/>
              <a:t> </a:t>
            </a:r>
            <a:r>
              <a:rPr lang="pl-PL" dirty="0" err="1" smtClean="0"/>
              <a:t>how</a:t>
            </a:r>
            <a:r>
              <a:rPr lang="pl-PL" dirty="0" smtClean="0"/>
              <a:t> </a:t>
            </a:r>
            <a:r>
              <a:rPr lang="pl-PL" dirty="0" err="1" smtClean="0"/>
              <a:t>you</a:t>
            </a:r>
            <a:r>
              <a:rPr lang="pl-PL" dirty="0" smtClean="0"/>
              <a:t> </a:t>
            </a:r>
            <a:r>
              <a:rPr lang="pl-PL" dirty="0" err="1" smtClean="0"/>
              <a:t>did</a:t>
            </a:r>
            <a:r>
              <a:rPr lang="pl-PL" dirty="0" smtClean="0"/>
              <a:t>” i dowiadujemy się jak nam poszło.</a:t>
            </a:r>
          </a:p>
          <a:p>
            <a:pPr>
              <a:buFont typeface="Wingdings" pitchFamily="2" charset="2"/>
              <a:buChar char="ü"/>
            </a:pPr>
            <a:endParaRPr lang="pl-PL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AR CENA" pitchFamily="2" charset="0"/>
              </a:rPr>
              <a:t>www.eslvideo.com</a:t>
            </a:r>
            <a:endParaRPr lang="pl-PL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AR CENA" pitchFamily="2" charset="0"/>
              </a:rPr>
              <a:t>www.elllo.org</a:t>
            </a:r>
            <a:endParaRPr lang="pl-PL" b="1" dirty="0">
              <a:solidFill>
                <a:schemeClr val="tx2"/>
              </a:solidFill>
              <a:latin typeface="AR CENA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pl-PL" dirty="0" smtClean="0"/>
              <a:t>Strona głównie z ćwiczeniami na słuchanie – ok. 2500 darmowych lekcji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Szeroka gama różnych akcentów – publikują ludzie z różnych krajów 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Mamy możliwość słuchania i jednoczesnego czytania tekstu nagrania (ułatwia rozumienie)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Wyjaśnienia niektórych słów i ćwiczenia utrwalające słownictwo </a:t>
            </a:r>
          </a:p>
          <a:p>
            <a:endParaRPr lang="pl-PL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AR CENA" pitchFamily="2" charset="0"/>
              </a:rPr>
              <a:t>www.elllo.org</a:t>
            </a:r>
            <a:endParaRPr lang="pl-PL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AR CENA" pitchFamily="2" charset="0"/>
              </a:rPr>
              <a:t>www.elllo.org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pl-PL" dirty="0" smtClean="0"/>
              <a:t>W zakładce „Audio” opcja „</a:t>
            </a:r>
            <a:r>
              <a:rPr lang="pl-PL" dirty="0" err="1" smtClean="0"/>
              <a:t>Games</a:t>
            </a:r>
            <a:r>
              <a:rPr lang="pl-PL" dirty="0" smtClean="0"/>
              <a:t>/</a:t>
            </a:r>
            <a:r>
              <a:rPr lang="pl-PL" dirty="0" err="1" smtClean="0"/>
              <a:t>SixPix</a:t>
            </a:r>
            <a:r>
              <a:rPr lang="pl-PL" dirty="0" smtClean="0"/>
              <a:t>” zawiera tematy, w ramach których wybieramy jeden z 4 obrazków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W jednym nagraniu wybieramy łącznie 6 obrazków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Mamy możliwość włączenia napisów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Do każdego nagrania jest też Quiz sprawdzający rozumienie tekstu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AR CENA" pitchFamily="2" charset="0"/>
              </a:rPr>
              <a:t>www.elllo.org</a:t>
            </a:r>
            <a:endParaRPr lang="pl-PL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AR CENA" pitchFamily="2" charset="0"/>
              </a:rPr>
              <a:t>www.elllo.org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pl-PL" dirty="0" smtClean="0"/>
              <a:t>W zakładce „Audio” jest też „News Center” w formie animowanych „Wiadomości TV”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Każde nagranie zawiera 6 informacji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Mamy możliwość włączenia napisów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Po wysłuchaniu każdej informacji wybieramy odpowiedź na pytanie do nagrania </a:t>
            </a:r>
          </a:p>
          <a:p>
            <a:endParaRPr lang="pl-PL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AR CENA" pitchFamily="2" charset="0"/>
              </a:rPr>
              <a:t>www.elllo.org</a:t>
            </a:r>
            <a:endParaRPr lang="pl-PL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>
                <a:solidFill>
                  <a:schemeClr val="tx2"/>
                </a:solidFill>
                <a:latin typeface="AR CENA" pitchFamily="2" charset="0"/>
              </a:rPr>
              <a:t>www.elllo.org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pl-PL" dirty="0" smtClean="0"/>
              <a:t>W zakładce „</a:t>
            </a:r>
            <a:r>
              <a:rPr lang="pl-PL" dirty="0" err="1" smtClean="0"/>
              <a:t>Mixer</a:t>
            </a:r>
            <a:r>
              <a:rPr lang="pl-PL" dirty="0" smtClean="0"/>
              <a:t>” 6 różnych osób odpowiada na jedno pytanie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Każde nagranie zawiera zakładki „</a:t>
            </a:r>
            <a:r>
              <a:rPr lang="pl-PL" dirty="0" err="1" smtClean="0"/>
              <a:t>Vocab</a:t>
            </a:r>
            <a:r>
              <a:rPr lang="pl-PL" dirty="0" smtClean="0"/>
              <a:t>” i „Quiz”, gdzie uczymy się słownictwa i sprawdzamy rozumienie tekstu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Mamy możliwość czytania tekstu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/>
              <a:t>W zakładce „One </a:t>
            </a:r>
            <a:r>
              <a:rPr lang="pl-PL" dirty="0" err="1" smtClean="0"/>
              <a:t>minute</a:t>
            </a:r>
            <a:r>
              <a:rPr lang="pl-PL" dirty="0" smtClean="0"/>
              <a:t> </a:t>
            </a:r>
            <a:r>
              <a:rPr lang="pl-PL" dirty="0" err="1" smtClean="0"/>
              <a:t>English</a:t>
            </a:r>
            <a:r>
              <a:rPr lang="pl-PL" dirty="0" smtClean="0"/>
              <a:t>” – 1 min nagrania + quiz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sz="4400" dirty="0" smtClean="0">
              <a:solidFill>
                <a:srgbClr val="C00000"/>
              </a:solidFill>
              <a:latin typeface="AR CENA" pitchFamily="2" charset="0"/>
            </a:endParaRPr>
          </a:p>
          <a:p>
            <a:pPr algn="ctr">
              <a:buNone/>
            </a:pPr>
            <a:r>
              <a:rPr lang="pl-PL" sz="4400" dirty="0" smtClean="0">
                <a:solidFill>
                  <a:srgbClr val="C00000"/>
                </a:solidFill>
                <a:latin typeface="AR CENA" pitchFamily="2" charset="0"/>
              </a:rPr>
              <a:t>Przyjemnego surfowania !</a:t>
            </a:r>
          </a:p>
          <a:p>
            <a:pPr algn="ctr">
              <a:buNone/>
            </a:pPr>
            <a:endParaRPr lang="pl-PL" sz="4400" dirty="0" smtClean="0">
              <a:solidFill>
                <a:srgbClr val="C00000"/>
              </a:solidFill>
              <a:latin typeface="AR CENA" pitchFamily="2" charset="0"/>
            </a:endParaRPr>
          </a:p>
          <a:p>
            <a:pPr algn="ctr">
              <a:buNone/>
            </a:pPr>
            <a:endParaRPr lang="pl-PL" sz="4400" dirty="0">
              <a:solidFill>
                <a:srgbClr val="C00000"/>
              </a:solidFill>
              <a:latin typeface="AR CENA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smtClean="0"/>
              <a:t>           </a:t>
            </a:r>
            <a:r>
              <a:rPr lang="pl-PL" sz="4400" dirty="0" smtClean="0">
                <a:latin typeface="AR CENA" pitchFamily="2" charset="0"/>
              </a:rPr>
              <a:t>Opracowała: Izabela Sagan</a:t>
            </a:r>
            <a:endParaRPr lang="pl-PL" sz="4400" dirty="0">
              <a:latin typeface="AR CENA" pitchFamily="2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324</Words>
  <Application>Microsoft Office PowerPoint</Application>
  <PresentationFormat>Pokaz na ekranie (4:3)</PresentationFormat>
  <Paragraphs>45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Algerian</vt:lpstr>
      <vt:lpstr>AR CENA</vt:lpstr>
      <vt:lpstr>Arial</vt:lpstr>
      <vt:lpstr>Calibri</vt:lpstr>
      <vt:lpstr>Wingdings</vt:lpstr>
      <vt:lpstr>Motyw pakietu Office</vt:lpstr>
      <vt:lpstr>Prezentacja programu PowerPoint</vt:lpstr>
      <vt:lpstr>www.eslvideo.com</vt:lpstr>
      <vt:lpstr>www.eslvideo.com</vt:lpstr>
      <vt:lpstr>www.eslvideo.com</vt:lpstr>
      <vt:lpstr>www.eslvideo.com</vt:lpstr>
      <vt:lpstr>www.eslvideo.com</vt:lpstr>
      <vt:lpstr>www.elllo.org</vt:lpstr>
      <vt:lpstr>www.elllo.org</vt:lpstr>
      <vt:lpstr>www.elllo.org</vt:lpstr>
      <vt:lpstr>www.elllo.org</vt:lpstr>
      <vt:lpstr>www.elllo.org</vt:lpstr>
      <vt:lpstr>www.elllo.org</vt:lpstr>
      <vt:lpstr>www.elllo.org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Izabela</dc:creator>
  <cp:lastModifiedBy>Nauczyciel</cp:lastModifiedBy>
  <cp:revision>21</cp:revision>
  <dcterms:created xsi:type="dcterms:W3CDTF">2018-02-11T20:07:18Z</dcterms:created>
  <dcterms:modified xsi:type="dcterms:W3CDTF">2018-02-20T08:24:48Z</dcterms:modified>
</cp:coreProperties>
</file>